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w359sAF/UIhNzUKhyW+NqEr7S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361. Jēzu, mūsu dzīves laime!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mūsu dzīves laime,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spēks un patvērums!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Dzīvot Tavu bērnu saimē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Tādu prieku piešķir mums!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mūs, māci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mums svēti dzīvot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Upes izžūst, bet Tavs ūdens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Tecēšanā nemitas.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Elkon’s Tavs ir vienmēr spēcīgs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Palīdzēt mums grūtībās.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mūs, māci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mums svēti dzīvot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citur meklēdami,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Cilvēki to nepanāks,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uz Tevi ticēdami,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Viņi laimi baudīt sāks.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mūs, māci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mums svēti dzīvot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Savu Svēto Garu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 Saviem mācekļiem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 nelokāmu varu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Palīdzi tiem uzvarēt!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mūs, māci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mums svēti dzīvot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