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3" r:id="rId2"/>
    <p:sldId id="1088" r:id="rId3"/>
    <p:sldId id="1098" r:id="rId4"/>
    <p:sldId id="1099" r:id="rId5"/>
    <p:sldId id="1100" r:id="rId6"/>
    <p:sldId id="1101" r:id="rId7"/>
    <p:sldId id="1102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 fontScale="90000"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360. Jēzu, prieks mums sirdi pilda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Jēzu, prieks mums sirdi pilda,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Kad pie Tevis steidzamies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no Tavas svētās mutes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Dzīvus vārdus klausāmies.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Gribam visu uzmanīgi,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Ko Tu māci, uzklausīt.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Palīdzi, lai savā dzīvē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Mēs to varam izpildīt!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Māci, Kungs, šai zemes dzīvē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Mums pie Tevis atgriezties,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Lai, pirms mūsu dienas beidzas,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Garā atjaunojamies.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Lai pēc Tava svētā prāta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Vārdos, darbos turamies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pa taisno ceļu ejam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Turp, kur vadi Tu mūs, Dievs.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Mīlestības spēks un gaisma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Vienmēr Tavos vārdos mīt;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Dod, lai tie kā svēta liesma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Mūsu vājās sirdīs krīt.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Palīdzi mums to, ko dzirdam,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Dziļi sirdī paglabāt,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ar vārdiem un ar darbiem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Tevi varam godināt!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1265</TotalTime>
  <Words>147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360. Jēzu, prieks mums sirdi pilda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33</cp:revision>
  <dcterms:created xsi:type="dcterms:W3CDTF">2023-10-06T20:25:52Z</dcterms:created>
  <dcterms:modified xsi:type="dcterms:W3CDTF">2023-11-28T09:05:41Z</dcterms:modified>
</cp:coreProperties>
</file>