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gqcU5bwdquSdEDiVqHWnX/wsEY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36. Svēts Tas Kungs un Dievs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112520"/>
            <a:ext cx="121920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Tas Kungs un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 Viņu bīstieties!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Viņš, kurš mūžam bijis, mūžam ir un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būtņu sākums, mīlē arī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112520"/>
            <a:ext cx="121920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Tas Kungs un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 Viņu bīstieties! Visa pasaul’ pilna Viņa godības;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Teiciet visas tautas, lūdziet, liels un mazs!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112520"/>
            <a:ext cx="12192000" cy="6124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Tas Kungs un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 Viņu bīstieties! Ļaudīm būs to atzīt, ceļiem locīties,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Visām tautām sacīt: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“Svēts Tas Kungs un Dievs!”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