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103" r:id="rId2"/>
    <p:sldId id="1088" r:id="rId3"/>
    <p:sldId id="1099" r:id="rId4"/>
    <p:sldId id="1100" r:id="rId5"/>
    <p:sldId id="1101" r:id="rId6"/>
    <p:sldId id="1091" r:id="rId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28/11/2023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359. Mazas lāses sakrāj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Mazas lāses sakrāj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Lielus ūdeņus,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Smilšu graudi veido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Augstus kalnājus.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Īsi acumirkļi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Paiet steidzīgi,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Tomēr viņi veido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Garu mūžību.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Mazi grēku darbi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Ļaudis aizvada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Tālu prom no Dieva,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Nāvē mūžīgā.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Mīlestības darbi,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gan niecīgi,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Patīkamu dara 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Mūsu sadzīvi.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</TotalTime>
  <Words>61</Words>
  <Application>Microsoft Macintosh PowerPoint</Application>
  <PresentationFormat>Widescreen</PresentationFormat>
  <Paragraphs>21</Paragraphs>
  <Slides>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359. Mazas lāses sakrāj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25</cp:revision>
  <dcterms:created xsi:type="dcterms:W3CDTF">2023-10-06T20:25:52Z</dcterms:created>
  <dcterms:modified xsi:type="dcterms:W3CDTF">2023-11-28T09:00:22Z</dcterms:modified>
</cp:coreProperties>
</file>