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358. Jēzu, man šaurā ceļā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Jēzu, man šaurā ceļā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dod(i) prieka avotus,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Tevī atspirgt varu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redzu Tavu mīlestību.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Ik rītu atkal jauna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Tava žēlastība man.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mani mīlēji, meklēji, izglābi,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Paldies par prieku, ko sniedz!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ko lai tagad daru?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tik daudz prieka sagādā!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 man to sevī paslēpt,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Varbūt ar citiem jāpadalās?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Es vēlos dot to visiem,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daudzi var pie Tevis iet!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mūs tā mīlēji, meklēji, izglābi,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Paldies par prieku, ko sniedz!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</TotalTime>
  <Words>114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358. Jēzu, man šaurā ceļā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46</cp:revision>
  <dcterms:created xsi:type="dcterms:W3CDTF">2023-10-06T20:25:52Z</dcterms:created>
  <dcterms:modified xsi:type="dcterms:W3CDTF">2023-11-28T08:59:06Z</dcterms:modified>
</cp:coreProperties>
</file>