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1098" r:id="rId4"/>
    <p:sldId id="563" r:id="rId5"/>
    <p:sldId id="1099" r:id="rId6"/>
    <p:sldId id="1100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0980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074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27/10/2023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357. Jaunais bauslis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873160"/>
            <a:ext cx="12192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Es jaunu bausli nu atstāju jums,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Ka jūs mīlat viens otru, kā Es mīlu jūs,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Ka jūs mīlat viens otru, kā Es mīlu jūs.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2334825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No tā jūs pazīs, ka esat Mani ļaudis,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Ja mīlēsiet viens otru jūs.</a:t>
            </a:r>
          </a:p>
          <a:p>
            <a:pPr algn="ctr" rtl="0"/>
            <a:r>
              <a:rPr lang="lv-LV" sz="4000" i="1" dirty="0">
                <a:solidFill>
                  <a:schemeClr val="bg1"/>
                </a:solidFill>
                <a:cs typeface="Open Sans Light"/>
              </a:rPr>
              <a:t>atkārtot 2x</a:t>
            </a:r>
            <a:endParaRPr lang="lv-LV" sz="3600" i="1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143572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Dievs mīlestība, Viņš mīlēja mūs,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Mīlot dzīvību deva par mums Golgātā,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Mīlot dzīvību deva par mums Golgātā.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2334825"/>
            <a:ext cx="1219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Ja Jēzum ticam, par Viņu liecinām,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Tad mīlēsim viens otru mēs.</a:t>
            </a:r>
          </a:p>
          <a:p>
            <a:pPr algn="ctr" rtl="0"/>
            <a:r>
              <a:rPr lang="lv-LV" sz="4000" i="1" dirty="0">
                <a:solidFill>
                  <a:schemeClr val="bg1"/>
                </a:solidFill>
                <a:cs typeface="Open Sans Light"/>
              </a:rPr>
              <a:t>atkārtot 2x</a:t>
            </a:r>
            <a:endParaRPr lang="lv-LV" sz="3600" i="1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230481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19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1878</TotalTime>
  <Words>96</Words>
  <Application>Microsoft Macintosh PowerPoint</Application>
  <PresentationFormat>Widescreen</PresentationFormat>
  <Paragraphs>17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357. Jaunais bauslis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</cp:revision>
  <dcterms:created xsi:type="dcterms:W3CDTF">2023-10-06T20:25:52Z</dcterms:created>
  <dcterms:modified xsi:type="dcterms:W3CDTF">2023-10-27T13:25:46Z</dcterms:modified>
</cp:coreProperties>
</file>