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103" r:id="rId2"/>
    <p:sldId id="1088" r:id="rId3"/>
    <p:sldId id="1098" r:id="rId4"/>
    <p:sldId id="1091" r:id="rId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356. Svētīgs, kas nemīl bezdievīgo runas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Svētīgs, kas nemīl bezdievīgo runas,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Nedz arī staigā grēcinieku ceļos,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Bet kas liek vērā visus Dieva baušļus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Vārdos un darbos.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Tāds ir kā koks, pie ūdens upēm stādīts,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savus augļus īstā laikā izdod.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Viss, ko viņš dara, izdodas tam labi.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Tas mūžam zaļos.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67</Words>
  <Application>Microsoft Macintosh PowerPoint</Application>
  <PresentationFormat>Widescreen</PresentationFormat>
  <Paragraphs>11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356. Svētīgs, kas nemīl bezdievīgo runas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27</cp:revision>
  <dcterms:created xsi:type="dcterms:W3CDTF">2023-10-06T20:25:52Z</dcterms:created>
  <dcterms:modified xsi:type="dcterms:W3CDTF">2023-11-28T08:49:39Z</dcterms:modified>
</cp:coreProperties>
</file>