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355. Dzīves ceļš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Man šis dzīves ceļš reizēm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Viegli ejams būs,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Tomēr arī dažreiz grūts.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 Kristus ir klāt,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Varu droši tālāk 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virzienu nepazaudēt.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Nāciet, sekosim manam Vadonim,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 ķēniņu Ķēniņam!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Nāciet Viņu godināt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lielo upuri,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 dzīvību atdeva!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Man nasta ir viegla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dziesma sirdī skan,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ar Viņu ceļoju.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Kristus mans Kungs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ir devis vārdu man,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Dzīves ceļā man blakus Viņš būs.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Nāciet, sekosim manam Vadonim,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 ķēniņu Ķēniņam!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Nāciet Viņu godināt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lielo upuri,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 dzīvību atdeva!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113</Words>
  <Application>Microsoft Macintosh PowerPoint</Application>
  <PresentationFormat>Widescreen</PresentationFormat>
  <Paragraphs>27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355. Dzīves ceļš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44</cp:revision>
  <dcterms:created xsi:type="dcterms:W3CDTF">2023-10-06T20:25:52Z</dcterms:created>
  <dcterms:modified xsi:type="dcterms:W3CDTF">2023-11-28T08:48:31Z</dcterms:modified>
</cp:coreProperties>
</file>