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i1I+1vIqxBTRL/fWVaEcZn6LWK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kai virsraksts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ukšs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a slaids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7" name="Google Shape;2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saturs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aļas galvene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 satura bloki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līdzinājums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turs ar parakstu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ttēls ar parakstu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vertikāls teksts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āls virsraksts un tekst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614580" y="3451126"/>
            <a:ext cx="1097137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en-GB" sz="6000"/>
              <a:t>353. Dārgais Jēzu, vadi mani!</a:t>
            </a:r>
            <a:endParaRPr b="1" sz="60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Dārgais Jēzu, vadi mani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bērnu pulciņā,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es katru dienu būtu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Vienmēr Tavā tuvumā.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Mīļais Jēzu, dārgais Jēzu,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Labi Tavā tuvumā!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Mīļais Jēzu, dārgais Jēzu,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Labi Tavā tuvumā!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man piedošanu dod(i),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es esmu kļūdījies,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Mīļi sniedz(i) Savu roku,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es cenšos laboties.</a:t>
            </a:r>
            <a:endParaRPr/>
          </a:p>
        </p:txBody>
      </p:sp>
      <p:sp>
        <p:nvSpPr>
          <p:cNvPr id="106" name="Google Shape;106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/>
        </p:nvSpPr>
        <p:spPr>
          <a:xfrm>
            <a:off x="0" y="1536174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Mīļais Jēzu, dārgais Jēzu,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grib Tevim nodoties!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Mīļais Jēzu, dārgais Jēzu,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grib Tevim nodoties! </a:t>
            </a:r>
            <a:endParaRPr/>
          </a:p>
        </p:txBody>
      </p:sp>
      <p:sp>
        <p:nvSpPr>
          <p:cNvPr id="112" name="Google Shape;112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Agri manu sirdi sildi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Mīlēt Tavu bauslību,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ar svētu gribu pildi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Darīt Tavu taisnību.</a:t>
            </a:r>
            <a:endParaRPr/>
          </a:p>
        </p:txBody>
      </p:sp>
      <p:sp>
        <p:nvSpPr>
          <p:cNvPr id="118" name="Google Shape;118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Mīļais Jēzu, dārgais Jēzu,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Esi mans uz mūžību!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Mīļais Jēzu, dārgais Jēzu,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Esi mans uz mūžību! </a:t>
            </a:r>
            <a:endParaRPr/>
          </a:p>
        </p:txBody>
      </p:sp>
      <p:sp>
        <p:nvSpPr>
          <p:cNvPr id="124" name="Google Shape;124;p7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dizain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2021-12-30T19:57:57Z</dcterms:created>
  <dc:creator>darbinieks</dc:creator>
</cp:coreProperties>
</file>