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zfrBpMMM3SWss5kplxfNQaf6Y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352. Cik varens gudrībā ir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varens gudrībā ir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visā dabā atklājies!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Universa plašums liels,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Viņa rokās ir veidojies.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jūras noslēpumus dzird,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zvaigžņu spožums pieder Tam,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planētas un sauli zin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notur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emi tās orbītā.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nesalīdzināms Tā prāts,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mūs pa taisniem ceļiem ved!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dzīvi apgaismo Tā Vārds,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māca, vada mūs Svētais Gars.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noslēpumā ietīts krusts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pazudušo cilvēku.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Kristum vajadzēja ciest,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vēlos atnākt un pateikties.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lūdzu, gudrību man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Dieva mieru vēlos sev,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pazemību pieņemtu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sauli, lietu šai pasaulē.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Tava žēlastības vēsts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skumjās, pārbaudījumā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Savā mīlestībā nes.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Tava griba un gudrība.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