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ittUfltbpkeubHs99Npdm2VJ6u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351. Brīvus no grēka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Brīvus no grēka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mūs ir darījis,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Dievam par bērniem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pieņēmis.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Īstu prieku Viņš mums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Sniedz jau dzīvē laicīgā,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cik jauki būs tur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mūžībā!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no nāves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Dzīvībā ir pārcēlis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Debess durvis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nu atvēris.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dzīves ceļā,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Savam Kungam sekojot,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kāds še paklūp,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Viņš pacelt prot.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žēlīgs katram,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To piesauc ticībā,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Viņš labprāt uzņem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 valstībā.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no nāves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Dzīvībā ir pārcēlis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Debess durvis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nu atvēris.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mīlestību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Vien(u)mēr nu slavēsim,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Tai vien par godu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Turpmāk dzīvosim!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šo cīņu beigsim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Svešniecības ielejā,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mūs Jēzus uzņems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Jaukā Tēvijā.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51" name="Google Shape;151;p10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no nāves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Dzīvībā ir pārcēlis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Debess durvis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nu atvēris.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