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hr+WLzuSYlMxmCbQ/v8RPKdWSP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350. Bez Dieva es dzīvoju tumsā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 Dieva es dzīvoju tumsā,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 dzīve bez jēgas bij’ tad.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tad sadzirdēju Dieva balsi,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Paklausīju un sekoju tai.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dod dzīvē man prieku,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mans Kungs un mans Dievs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dzīvojot centīšos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rokas Tam turēties.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reiz izbeigsies šīs zemes dzīve,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Glābēju ieraudzīšu.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priekšā tad locīšu ceļus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par glābšanu pateikšos Tam.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dod dzīvē man prieku,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mans Kungs un mans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dzīvojot centīšos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rokas Tam turēties.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