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LeMixvHuhQg3M3oIgE7lmyb3q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25761" y="3447288"/>
            <a:ext cx="10377054" cy="1788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35. Tavu vārdu slavēju, mans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slavēju, mans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godinu, mans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Tavs vārds ir svēts un varens esi Tu!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5086237" y="5093208"/>
            <a:ext cx="201952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atkārtot 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godinu, mans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pielūdzu, mans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Tavs vārds ir svēts un varens esi Tu!</a:t>
            </a:r>
            <a:endParaRPr/>
          </a:p>
        </p:txBody>
      </p:sp>
      <p:sp>
        <p:nvSpPr>
          <p:cNvPr id="103" name="Google Shape;103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086237" y="5093208"/>
            <a:ext cx="201952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lv-LV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atkārtot 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