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hQhv1wIw9iNe0MNfb1BNP7cFxM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7" name="Google Shape;2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576480" y="3479701"/>
            <a:ext cx="10971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lang="lv-LV" sz="6000"/>
              <a:t>349. Celies, kad Kristus sauc!</a:t>
            </a:r>
            <a:endParaRPr b="1" sz="60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0" y="1536195"/>
            <a:ext cx="12192000" cy="3785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Celies, kad Kristus sauc,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bruņots cīņā nāc!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satver visus ieročus,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Dievs tev piedāvā.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0" y="1536195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tevī Svētais Gars,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Visvarenākais spēks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 ticot, būs tev uzvara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visu, kas ir grēks.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/>
        </p:nvSpPr>
        <p:spPr>
          <a:xfrm>
            <a:off x="0" y="1536195"/>
            <a:ext cx="12192000" cy="37856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Celies, kad Kristus sauc,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Dieva troņa nāc!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Bezgalīgā klātbūtnē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tevi līs Tā spēks.</a:t>
            </a:r>
            <a:endParaRPr/>
          </a:p>
        </p:txBody>
      </p:sp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/>
        </p:nvSpPr>
        <p:spPr>
          <a:xfrm>
            <a:off x="0" y="1536195"/>
            <a:ext cx="12192000" cy="3785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visas lietas redz,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mieru sirdī dedz.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vienoti ar Kristu būs,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pilnīgāki kļūs.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/>
        </p:nvSpPr>
        <p:spPr>
          <a:xfrm>
            <a:off x="0" y="1536195"/>
            <a:ext cx="12192000" cy="3785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Celies, kad Kristus sauc,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spēka spēkā ej!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 kājām tumsu sabradā,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ļaunā spēki sēj.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/>
          <p:nvPr/>
        </p:nvSpPr>
        <p:spPr>
          <a:xfrm>
            <a:off x="0" y="1536195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Gara balsi dzird,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sirdis atver tā,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Dieva soļi Visumā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zemei tuvāk nāk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2021-12-30T19:57:57Z</dcterms:created>
  <dc:creator>darbinieks</dc:creator>
</cp:coreProperties>
</file>