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hMZ8v7gJAwzH1f6S4EWPU731Ta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348. Ak, jaunība, cik skaista tā!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jaunība, cik skaista 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dzīves ziedonis,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rīta saule zeltota,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pumpurs uzplaucis!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laikā spirgta dzīvība,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Pukst krūtīs silta sirds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dzīves prieks un cerība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spoži acīs mirdz.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Jel strādā čakli jaunībā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Darbs dara laimīgu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topi varens ticībā,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visu spēsi tu!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vari darīt ļoti daudz,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Nest visur svētību.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tevi svētā cīņā sauc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gaismu, taisnību.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Redz, dienas ātri nāk un iet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gads pēc gada zūd!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dzīvē vakars, saule riet,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iznīcīgs, viss trūd.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Jel centies dzīvē laicīgā,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reiz turp nokļūtu,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ziedonis un jaunība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mūžam ziedētu!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