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347. Visu Jēzum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Visu Jēzum, visu Jēzum,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Visu Viņam nododu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Savas domas, vārdus, darbus,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Katru kluso nopūtu.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Visu Jēzum, visu Jēzum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Dzīves dienas saulainās,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Laimes brīžus, ērkšķu takas,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Bēdu naktis dziļākās.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Rokas strādās Viņa darbus,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Kājas Viņa pēdās mīs,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Acis lūkosies uz Viņu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 Viņš teiks, būs labi viss.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Visu Jēzum, visu Jēzum!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Paša prātu, iegribu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Tikai Jēzum, Viņam vienam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Visu mūža gājumu.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Savam dārgam Pestītājam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es visu nododu,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Debesīm es tuvāk nāku,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ir mans Draugs, mans viss.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kāds prieks un svēta dusa,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Viss kad Viņam piederu!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Svētnīca nu sirdī klusa,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Viņš </a:t>
            </a:r>
            <a:r>
              <a:rPr lang="lv-LV" sz="6000">
                <a:solidFill>
                  <a:schemeClr val="bg1"/>
                </a:solidFill>
              </a:rPr>
              <a:t>ņēma mājvietu.</a:t>
            </a:r>
            <a:endParaRPr lang="lv-LV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Words>143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347. Visu Jēzum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2023-11-26T13:35:50Z</dcterms:modified>
</cp:coreProperties>
</file>