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rqbFE7npezj8cwKocxeR9HLX01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346. Tuvāk, vēl tuvāk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mani, Jēzu, pie Savas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Velc tuvāk bēdās un prieki kad mirdz!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Slēp Savā teltī, Kungs žēlotāj,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Sargi un glabā, ak, mans Pestītāj! (2x)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Tuvāk, vēl tuvāk! Ko došu 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der par upura dāvanu Tev?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tikai grēki ir sirdī man!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Jēzu, Tu vari tos izdeldēt gan! (2x)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Tuvāk, vēl tuvāk! Lai nāvē iet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Viss, kas Tev, Pestītāj, nederīgs šķiet!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Plūsti man sirdī Tu, Gaismas stars,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Tevi, Jēzu, tad vienots būs gars! (2x)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