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345. Tu esi Labais Gans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esi Labais Gans, ar mani nāc.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sirdi pārveido un manī mājo.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krusta apstājos, es dzīvi nododu,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sekošu pa ceļu, kur ej Tu.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Savu mieru dod, es klausu Tev.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mani atbrīvo, mans spēks ir Tevī.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žēlastības strauts, es Tevī veldzēšos,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atkal jaunā spēkā es celšos.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Tas ceļš ir ļoti šaurs, kur Tu ved mani.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ērkšķi, dadži aug un tumsa apņem,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mani pacelsi, pie manis paliksi,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laipnu vārdu sauksi Sev līdzi.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esi Labais Gans, kad aiziet dienas.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Ja arī spēks man zūd, Tu esi blakus.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Tevi runāju un spēku saņemu,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sekošu pa ceļu, kur ej Tu.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150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345. Tu esi Labais Gans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51</cp:revision>
  <dcterms:created xsi:type="dcterms:W3CDTF">2023-10-06T20:25:52Z</dcterms:created>
  <dcterms:modified xsi:type="dcterms:W3CDTF">2023-11-26T13:32:49Z</dcterms:modified>
</cp:coreProperties>
</file>