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344. Tā kā briedis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Tā kā briedis pēc ūdens upēm sauc,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slāpstu pēc Tevis, Dievs.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 Tevi slavēt vēlas,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visu pateikties.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Spēks un vairogs man esi 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 Tevī rodu patvēru.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 Tevi slavēt vēlas,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visu pateikties.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man Draugs un Brālis esi,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gan Ķēniņš izredzēts.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 mīlu par visu vairāk,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Tu esi liels un svēts.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Spēks un vairogs man esi 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 Tevī rodu patvēru.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 Tevi slavēt vēlas,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visu pateikties.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man dārgāks par spožo zeltu,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Tevī dvēsele mieru rod.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par visu, ko Tu man dod,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Sirds Tev mūžam slavu dzied!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Spēks un vairogs man esi 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 Tevī rodu patvēru.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 Tevi slavēt </a:t>
            </a:r>
            <a:r>
              <a:rPr lang="lv-LV" sz="6000">
                <a:solidFill>
                  <a:schemeClr val="bg1"/>
                </a:solidFill>
              </a:rPr>
              <a:t>vēlas,</a:t>
            </a:r>
            <a:endParaRPr lang="lv-LV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visu pateikties.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</TotalTime>
  <Words>160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344. Tā kā briedis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54</cp:revision>
  <dcterms:created xsi:type="dcterms:W3CDTF">2023-10-06T20:25:52Z</dcterms:created>
  <dcterms:modified xsi:type="dcterms:W3CDTF">2023-11-26T13:30:57Z</dcterms:modified>
</cp:coreProperties>
</file>