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3" r:id="rId2"/>
    <p:sldId id="1088" r:id="rId3"/>
    <p:sldId id="1098" r:id="rId4"/>
    <p:sldId id="1099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343. Tavs prāts lai notiek!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Tavs prāts lai notiek,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Pestītāj mans,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Esi man vienmēr </a:t>
            </a:r>
            <a:r>
              <a:rPr lang="lv-LV" sz="6000" dirty="0" err="1">
                <a:solidFill>
                  <a:schemeClr val="bg1"/>
                </a:solidFill>
              </a:rPr>
              <a:t>Vadon’s</a:t>
            </a:r>
            <a:r>
              <a:rPr lang="lv-LV" sz="6000" dirty="0">
                <a:solidFill>
                  <a:schemeClr val="bg1"/>
                </a:solidFill>
              </a:rPr>
              <a:t> un Gans!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Māci man saprast, kāds ir Tavs prāts,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Kamēr es lūdzos pie kājām Tev.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Tavs prāts lai notiek,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Jēzu, mans Draugs,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Piepildi mani, esmu tukšs trauks!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Baltāks par sniegu vēlos es kļūt,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Dzīvē lai spētu pazemīgs būt.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Tavs prāts lai notiek,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Mans Kungs un Dievs!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Esmu es ļoti pazemojies,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Spēku, dod spēku stiprākam būt,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Ļauj man pār grēku uzvaru gūt!</a:t>
            </a:r>
            <a:r>
              <a:rPr lang="ru-RU" sz="60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1266</TotalTime>
  <Words>103</Words>
  <Application>Microsoft Macintosh PowerPoint</Application>
  <PresentationFormat>Widescreen</PresentationFormat>
  <Paragraphs>19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343. Tavs prāts lai notiek!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29</cp:revision>
  <dcterms:created xsi:type="dcterms:W3CDTF">2023-10-06T20:25:52Z</dcterms:created>
  <dcterms:modified xsi:type="dcterms:W3CDTF">2023-11-26T13:28:13Z</dcterms:modified>
</cp:coreProperties>
</file>