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107" r:id="rId2"/>
    <p:sldId id="1098" r:id="rId3"/>
    <p:sldId id="1099" r:id="rId4"/>
    <p:sldId id="1100" r:id="rId5"/>
    <p:sldId id="1101" r:id="rId6"/>
    <p:sldId id="1105" r:id="rId7"/>
    <p:sldId id="1103" r:id="rId8"/>
    <p:sldId id="1104" r:id="rId9"/>
    <p:sldId id="1102" r:id="rId10"/>
    <p:sldId id="1106" r:id="rId11"/>
    <p:sldId id="109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342. Tava gaisma lai spīd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Dievs, lai spīd Tava gaisma pasaulē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Cauri tumsai un pāri neziņai.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Jēzu, Tu esi Gaisma šai pasaulei;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Ilgāk tumsā es palikt vairs nevēlos.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viss top gaišs, lai viss top gaišs!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Jēzu,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aizdzen tumsu!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Svētais Gars, manā sirdī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straume plūst,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Tavu godību sajūt sirdis!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Svētīts Tavs vārds,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spīd!</a:t>
            </a:r>
            <a:endParaRPr lang="lv-LV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nāku no tumšās pasaules,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Tavā gaismā lai vienmēr paliktu.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Tavā nāvē man dāvāta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Tavā spēkā gūst dvēsele brīvību.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viss top gaišs, lai viss top gaišs!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Jēzu,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aizdzen tumsu!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Svētais Gars, manā sirdī nāc!</a:t>
            </a:r>
            <a:endParaRPr lang="lv-LV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straume plūst,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Tavu godību sajūt sirdis!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Svētīts Tavs vārds,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spīd!</a:t>
            </a:r>
            <a:endParaRPr lang="lv-LV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Tavā gaismā es savu dvēseli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Skaidri ieraugu it kā spogulī.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es vēlos ik dienas kļūt līdzīgāks,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dzīve lai gaismu vien izstaro.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viss top gaišs, lai viss top gaišs!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Jēzu,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aizdzen tumsu!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Svētais Gars, manā sirdī nāc!</a:t>
            </a:r>
            <a:endParaRPr lang="lv-LV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straume plūst,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Tavu godību sajūt sirdis!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Svētīts Tavs vārds,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gaisma lai spīd!</a:t>
            </a:r>
            <a:endParaRPr lang="lv-LV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251</Words>
  <Application>Microsoft Macintosh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342. Tava gaisma lai spīd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51</cp:revision>
  <dcterms:created xsi:type="dcterms:W3CDTF">2023-10-06T20:25:52Z</dcterms:created>
  <dcterms:modified xsi:type="dcterms:W3CDTF">2023-11-26T13:26:52Z</dcterms:modified>
</cp:coreProperties>
</file>