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lKZYOEDOVQ7d67y0FR0c2POqO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341. Visu Jēzum nodot gribu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Jēzum nodot gribu,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Vairs neko par savu saukt.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Miesa, dvēsele un manta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lai Viņa īpašums.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atdodu, visu atdodu,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Tev, mans Glābēj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nu atdodu.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Jēzum nodot gribu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 ļauno, grēcīgo,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savu lepno prātu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Pakļaut Viņa vadībai.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atdodu, visu atdodu,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Tev, mans Glābēj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nu atdodu.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Jēzum nodot gribu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ne ļaunai pasaulei.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Visu, ko es dodu Jēzum,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Atjaunotu atdod Viņš.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atdodu, visu atdodu,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Tev, mans Glābēj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nu atdodu.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Jēzum nodot gribu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 spēkus labākos,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Visas domas, sapņus, ilgas,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Darba dienu trauksmaino.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atdodu, visu atdodu,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Tev, mans Glābēj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nu atdodu.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