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340. Tais brīžos kā šis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Tais brīžos kā šis, kad Debesis šķiet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Tik tuvu pie mums nonākušas,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Šī mīlestība liek ilgoties man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Pēc dienas, kad satiksimies.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Acis Tavējās, Kungs,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es sastapšu reiz,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 ceļos kritīšu, Tevi pielūgšu.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Tais brīžos kā šis es vēlētos teikt,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gavilēm dziedāt Tev, Jēzu!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Tais brīžos kā šis es ilgojos būt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Pie Tevis, lai sirds mana dzied!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Acis Tavējās, Kungs,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es sastapšu reiz,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 ceļos kritīšu, Tevi pielūgšu.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Tais brīžos kā šis es vēlētos nest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 lūgšanu, slavu, Kungs Jēzu!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Tais brīžos kā šis es klusēšu, Kungs,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 slavu lai sirds mana dzied!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Acis Tavējās, Kungs,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es sastapšu reiz,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 ceļos kritīšu, Tevi pielūgšu.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1521</TotalTime>
  <Words>155</Words>
  <Application>Microsoft Macintosh PowerPoint</Application>
  <PresentationFormat>Widescreen</PresentationFormat>
  <Paragraphs>28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340. Tais brīžos kā šis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2023-11-26T13:22:46Z</dcterms:modified>
</cp:coreProperties>
</file>