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4C+8nP4ULVUT1k76YgBtSOyyJ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889185" y="3392424"/>
            <a:ext cx="10377054" cy="18704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34. Slavas dziesmas Tev dziedāšu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dziesmas Tev dziedāšu,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Ķēniņ,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es godāšu,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dziesmas Tev dziedāšu,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Ķēniņ,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vārds mūžu mūžos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Godāts tiek!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kalpošu ar pateicību,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 dienu Tev dzīvi nodošu.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Slavas dziesmas Tev dziedāšu,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ans Ķēniņ,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godāšu, mans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Āmen!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