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03" r:id="rId2"/>
    <p:sldId id="1098" r:id="rId3"/>
    <p:sldId id="1099" r:id="rId4"/>
    <p:sldId id="1091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339. Tava žēlastība ir labāka par dzīvību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Tevi meklēju,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Tevis manai </a:t>
            </a:r>
            <a:r>
              <a:rPr lang="lv-LV" sz="6000" dirty="0" err="1">
                <a:solidFill>
                  <a:schemeClr val="bg1"/>
                </a:solidFill>
              </a:rPr>
              <a:t>dvēs’lei</a:t>
            </a:r>
            <a:r>
              <a:rPr lang="lv-LV" sz="6000" dirty="0">
                <a:solidFill>
                  <a:schemeClr val="bg1"/>
                </a:solidFill>
              </a:rPr>
              <a:t> slāpst!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Žēlastība Tava ir, mans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Labāka par dzīvību.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Manas lūpas Tevi teic,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Dvēsele Tev pieķeras!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labā roka mani tur;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mans palīgs vien(u)</a:t>
            </a:r>
            <a:r>
              <a:rPr lang="lv-LV" sz="6000" dirty="0" err="1">
                <a:solidFill>
                  <a:schemeClr val="bg1"/>
                </a:solidFill>
              </a:rPr>
              <a:t>mēr</a:t>
            </a:r>
            <a:r>
              <a:rPr lang="lv-LV" sz="6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</TotalTime>
  <Words>58</Words>
  <Application>Microsoft Macintosh PowerPoint</Application>
  <PresentationFormat>Widescreen</PresentationFormat>
  <Paragraphs>11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339. Tava žēlastība ir labāka par dzīvību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2023-11-26T13:21:09Z</dcterms:modified>
</cp:coreProperties>
</file>