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qiaD82JGhkFFAJ4bUwpTCuEtQW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338. Šeit mana sirds 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mana sirds, Tev, Dievs, to atdodu,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Tev, kas to radījis!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Kam gan lai to es citam dāvātu,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Tu to pestījis!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t/>
            </a:r>
            <a:endParaRPr b="1" i="0" sz="4800" u="none" cap="none" strike="noStrike">
              <a:solidFill>
                <a:srgbClr val="E7E6E6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Šo upuri, Kungs, mīlestībā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Tev nesu, dodu uzticībā.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Šeit mana sirds! Šeit mana sirds!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mana sirds, to pieņem žēlīgi,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daudz tai trūkumu!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dodu Tev un lūdzos zemīgi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Jel ņem šo dāvanu!</a:t>
            </a:r>
            <a:endParaRPr/>
          </a:p>
        </p:txBody>
      </p:sp>
      <p:sp>
        <p:nvSpPr>
          <p:cNvPr id="109" name="Google Shape;109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Ar grēkiem viņa aptraipīta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Un ļaunā dzīvē nomocīta.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Ņem, šķīstī to un apgaismo!</a:t>
            </a:r>
            <a:endParaRPr/>
          </a:p>
        </p:txBody>
      </p:sp>
      <p:sp>
        <p:nvSpPr>
          <p:cNvPr id="115" name="Google Shape;115;p5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mana sirds, kas ilgi maldījās,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Tu tā meklēji.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Tev, Labais Gans, tā vienam uzticas,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viņu mīlēji.</a:t>
            </a:r>
            <a:endParaRPr/>
          </a:p>
        </p:txBody>
      </p:sp>
      <p:sp>
        <p:nvSpPr>
          <p:cNvPr id="121" name="Google Shape;121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Nu mieru to, ko meklējusi,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Pie Tevis tā ir atradusi.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000"/>
              <a:buFont typeface="Calibri"/>
              <a:buNone/>
            </a:pPr>
            <a:r>
              <a:rPr b="0" i="0" lang="lv-LV" sz="6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Sirds laimē dzied, sirds laimē dzied!</a:t>
            </a:r>
            <a:endParaRPr b="0" i="0" sz="60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7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5DED6"/>
              </a:buClr>
              <a:buSzPts val="3600"/>
              <a:buFont typeface="Calibri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