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98" r:id="rId3"/>
    <p:sldId id="1099" r:id="rId4"/>
    <p:sldId id="1100" r:id="rId5"/>
    <p:sldId id="1101" r:id="rId6"/>
    <p:sldId id="1102" r:id="rId7"/>
    <p:sldId id="1103" r:id="rId8"/>
    <p:sldId id="1104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26/11/2023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337. Skaidra sirds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vēlos, lai man būtu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Skaidra sirds, skaidra sirds.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vēlos, lai man būtu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Skaidra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Skaidra sirds, skaidra sirds,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vēlos, lai man būtu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Skaidra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 līdzināties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no sirds, savas sirds.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 līdzināties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no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Skaidra sirds, skaidra sirds,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 līdzināties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Tev no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 kalpot Tev no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Visas sirds, visas sirds.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 kalpot Tev no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Visas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Skaidra sirds, skaidra sirds,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 kalpot Tev no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Visas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vēlos, lai Tev pieder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sirds, mana sirds.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vēlos, lai Tev pieder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Skaidra sirds, skaidra sirds,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es vēlos, lai Tev pieder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Mana sirds.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179</Words>
  <Application>Microsoft Macintosh PowerPoint</Application>
  <PresentationFormat>Widescreen</PresentationFormat>
  <Paragraphs>37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337. Skaidra sirds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54</cp:revision>
  <dcterms:created xsi:type="dcterms:W3CDTF">2023-10-06T20:25:52Z</dcterms:created>
  <dcterms:modified xsi:type="dcterms:W3CDTF">2023-11-26T13:18:28Z</dcterms:modified>
</cp:coreProperties>
</file>