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r3J+7mehTJIVMvLHAeHyRcGf6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336. Savu eņģeli man sūti!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eņģeli man sūti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dvēs’le mana skumst,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dod, kad man ir grūti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Ceļu iet, kad debess tumst!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 mani, kad man grūti,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es lūdzos, klausi 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 man katru jaunu rītu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Sajust Tavu klātbūtni!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Mājās ved, kad projām klīstu,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Sev vienmēr tuvāk(i).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 sirds es grēku nīstu,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Cīņas brīdī drošini</a:t>
            </a: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!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ceļu manim rādi,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to gaiši saskatu,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Cauri dzīvei mani vadi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Prom uz Debess Tēviju!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