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335. Samariete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Tā kā samariete reiz dienās tālajās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Es sirdī slāpes sajutu.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Tad Jēzus mani aicināja: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“Pie Manis nāc, tev slāpes remdēšu!”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Še mans trauks, ak, Kungs,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Dod dzīvo ūdeni,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Veldzē manu sirdi slāpstošo!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Debess manna man nepietrūks it nekad.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Še mans trauks, Jēzu, lūdzos, pildi to!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Tukšos prieka avotos zemes ielejās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Es velti slāpes remdēju.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Tik Jēzus dzīvā ūdens straumē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Es sirdī laimi, prieku ieguvu.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Še mans trauks, ak, Kungs,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Dod dzīvo ūdeni,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Veldzē manu sirdi slāpstošo!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Debess manna man nepietrūks it nekad.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Še mans trauks, Jēzu, lūdzos, pildi to!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 err="1">
                <a:solidFill>
                  <a:schemeClr val="bg1"/>
                </a:solidFill>
              </a:rPr>
              <a:t>Pasaul’s</a:t>
            </a:r>
            <a:r>
              <a:rPr lang="lv-LV" sz="5400" dirty="0">
                <a:solidFill>
                  <a:schemeClr val="bg1"/>
                </a:solidFill>
              </a:rPr>
              <a:t> laime, gods un zelts –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Viss reiz izgaisīs,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sirdī paliks tukšums vien.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Tik Jēzus īstās laimes avots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Būs tiem, kas lūgšanā Tam tuvosies.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Še mans trauks, ak, Kungs,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Dod dzīvo ūdeni,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Veldzē manu sirdi slāpstošo!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Debess manna man nepietrūks it nekad.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Še mans trauks, Jēzu, lūdzos, pildi to!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1537</TotalTime>
  <Words>197</Words>
  <Application>Microsoft Macintosh PowerPoint</Application>
  <PresentationFormat>Widescreen</PresentationFormat>
  <Paragraphs>35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335. Samariete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53</cp:revision>
  <dcterms:created xsi:type="dcterms:W3CDTF">2023-10-06T20:25:52Z</dcterms:created>
  <dcterms:modified xsi:type="dcterms:W3CDTF">2023-11-26T13:14:56Z</dcterms:modified>
</cp:coreProperties>
</file>