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103" r:id="rId2"/>
    <p:sldId id="1098" r:id="rId3"/>
    <p:sldId id="1099" r:id="rId4"/>
    <p:sldId id="1091" r:id="rId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334. Domu jēri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Šodien manā domu pļavā, domu pļavā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Dieva baltie jēri ganās, jēri ganās,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Tik no ļauno domu vilka 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Viņiem, mīļiem, jāuzmanās.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8443432E-A753-A864-63CB-7A03A51868D9}"/>
              </a:ext>
            </a:extLst>
          </p:cNvPr>
          <p:cNvSpPr/>
          <p:nvPr/>
        </p:nvSpPr>
        <p:spPr>
          <a:xfrm>
            <a:off x="9483213" y="3583858"/>
            <a:ext cx="575187" cy="1356852"/>
          </a:xfrm>
          <a:prstGeom prst="rightBrac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D96D7A-EDC9-4709-20E1-05A8A60E5ED2}"/>
              </a:ext>
            </a:extLst>
          </p:cNvPr>
          <p:cNvSpPr txBox="1"/>
          <p:nvPr/>
        </p:nvSpPr>
        <p:spPr>
          <a:xfrm>
            <a:off x="10323871" y="3908341"/>
            <a:ext cx="6671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40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Tādēļ Ganam labajam, Ganam labajam 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Domu pļavā jābūt klāt, jābūt klāt,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Lai tos baltos domu jērus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Spētu baltus nosargāt.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62E2FC28-DB7B-38D8-BBA2-4E92CE6B4957}"/>
              </a:ext>
            </a:extLst>
          </p:cNvPr>
          <p:cNvSpPr/>
          <p:nvPr/>
        </p:nvSpPr>
        <p:spPr>
          <a:xfrm>
            <a:off x="9483213" y="3583858"/>
            <a:ext cx="575187" cy="1356852"/>
          </a:xfrm>
          <a:prstGeom prst="rightBrac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3DEA5D-C7A2-2215-6B3E-BB88D07D64A3}"/>
              </a:ext>
            </a:extLst>
          </p:cNvPr>
          <p:cNvSpPr txBox="1"/>
          <p:nvPr/>
        </p:nvSpPr>
        <p:spPr>
          <a:xfrm>
            <a:off x="10323871" y="3908341"/>
            <a:ext cx="6671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40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1526</TotalTime>
  <Words>59</Words>
  <Application>Microsoft Macintosh PowerPoint</Application>
  <PresentationFormat>Widescreen</PresentationFormat>
  <Paragraphs>13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334. Domu jēri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2023-11-26T13:12:56Z</dcterms:modified>
</cp:coreProperties>
</file>