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gN6bsohjxIHSwirllIu7hsnYh0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2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333. Runā uz mani, Jēzu!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Runā uz mani,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Dvēseles stīgas skar,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Svētā Gara balsi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Ausis man dzirdēt var!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Palīdzi sirdī uzņemt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Vārdus, kas mieru dod,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Lūpas lai dzied par Tevi,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Sirds dziesmā prieku rod!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Tev kalpot vēlos,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šeit dzīvošu,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Staigāt tik Tavos ceļos,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mājas aizsniegšu!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Runā uz draudzi vienmēr,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 ir modrīga,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Brīva no katra grēka,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 vienota!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draudze dara darbu,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Kas Tevi godina,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vairo Tavu slavu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sevi spēcina!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Vienmēr Tev kalpot vēlos,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Kamēr šeit dzīvošu,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Staigāt tik Tavos ceļos,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Līdz mājas aizsniegšu!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Runā uz mani,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nakts ap mani tumst,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grūta cīņa priekšā,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mana skumst!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Runā uz mani, Jēzu,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nāk tad Gara spēks,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izgaist maldu tumsa,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Uzvarēts top viss grēks</a:t>
            </a: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Vienmēr Tev kalpot vēlos,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Kamēr šeit dzīvošu,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Staigāt tik Tavos ceļos,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Līdz mājas aizsniegšu!</a:t>
            </a:r>
            <a:endParaRPr/>
          </a:p>
        </p:txBody>
      </p:sp>
      <p:sp>
        <p:nvSpPr>
          <p:cNvPr id="145" name="Google Shape;145;p10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