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1103" r:id="rId2"/>
    <p:sldId id="1098" r:id="rId3"/>
    <p:sldId id="1099" r:id="rId4"/>
    <p:sldId id="1100" r:id="rId5"/>
    <p:sldId id="1101" r:id="rId6"/>
    <p:sldId id="1102" r:id="rId7"/>
    <p:sldId id="1091" r:id="rId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332. Pirms uzaust rīts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Ļauj man nojaust Tavas domas,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Nakts vai diena – nerūp man.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Ne ar spēku, ne ar varu –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Tava balss tik klusi skan.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Raugos Tavās siltās acīs,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Ledus sirdī sācis kust.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Līdzās vējiem, cauri mūriem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Dāvā Gara vēsmu just!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Dievs, Tava svētība lai plūst!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Lai šaubu vējiem spārni lūst!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Mans ceļš lai netiek tumsā tīts,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Svētī mani, pirms vēl uzaust rīts!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Vēlos vērot Tavus soļus,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Ēna pāri ēnai krīt.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Pāri aizām, dzelmēm dziļām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Gaisma jau sāk ceļu vīt.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Dievs, Tava svētība lai plūst!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Lai šaubu vējiem spārni lūst!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Mans ceļš lai netiek tumsā tīts,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Svētī mani, pirms vēl uzaust rīts!</a:t>
            </a:r>
          </a:p>
        </p:txBody>
      </p:sp>
      <p:sp>
        <p:nvSpPr>
          <p:cNvPr id="4" name="Right Brace 3"/>
          <p:cNvSpPr/>
          <p:nvPr/>
        </p:nvSpPr>
        <p:spPr>
          <a:xfrm>
            <a:off x="10668000" y="1747520"/>
            <a:ext cx="264160" cy="3352800"/>
          </a:xfrm>
          <a:prstGeom prst="rightBrac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6" name="TextBox 5"/>
          <p:cNvSpPr txBox="1"/>
          <p:nvPr/>
        </p:nvSpPr>
        <p:spPr>
          <a:xfrm>
            <a:off x="11196320" y="3108960"/>
            <a:ext cx="71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0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1519</TotalTime>
  <Words>130</Words>
  <Application>Microsoft Macintosh PowerPoint</Application>
  <PresentationFormat>Widescreen</PresentationFormat>
  <Paragraphs>22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Open Sans Light</vt:lpstr>
      <vt:lpstr>Office Theme</vt:lpstr>
      <vt:lpstr>332. Pirms uzaust rīts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49</cp:revision>
  <dcterms:created xsi:type="dcterms:W3CDTF">2023-10-06T20:25:52Z</dcterms:created>
  <dcterms:modified xsi:type="dcterms:W3CDTF">2023-11-26T13:09:06Z</dcterms:modified>
</cp:coreProperties>
</file>