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vjSp8LwyeFl+We0VWKB8ZABBV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331. Pestītāj, ak, nāc un vadi!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Pestītāj, ak, nāc un vadi!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Gribu Tavās pēdās iet!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Īsto ceļu manim rādi,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saule nenoriet!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par mani cieti,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Rūgto malku baudīji.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mājo manā sirdī,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es būšu mūžīgi!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gan šaurais ceļš ir ērkšķains,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Daudzreiz tumsa viņu klāj,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tas ved mūs Dievam tuvāk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mūžībā.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Jēzu, Tu par mani cieti,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Rūgto malku baudīji.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mājo manā sirdī,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Tavs es būšu mūžīgi!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Ļaužu apsmiekli un zaimi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Neiespēs no Tevis šķirt.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Tavās pēdās gribu staigāt,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dzīvot, Tevim mirt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Jēzu, Tu par mani cieti,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Rūgto malku baudīji.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mājo manā sirdī,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Tavs es būšu mūžīgi!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