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3" r:id="rId2"/>
    <p:sldId id="1098" r:id="rId3"/>
    <p:sldId id="1099" r:id="rId4"/>
    <p:sldId id="1100" r:id="rId5"/>
    <p:sldId id="1101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330. Ņem šo dienu Savās rokās!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4800" dirty="0">
                <a:solidFill>
                  <a:schemeClr val="bg1"/>
                </a:solidFill>
              </a:rPr>
              <a:t>Ņem šo dienu Savās rokās, lūdzu Tev, Kungs,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Vadi mani tuvāk Tavai valstībai!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Tava pieskāriena spēks dod man sirdī drošību,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Un es pateicos par Tavu tuvumu.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4800" dirty="0">
                <a:solidFill>
                  <a:schemeClr val="bg1"/>
                </a:solidFill>
              </a:rPr>
              <a:t>Lai ik brīdi esmu savienots ar Tevi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Un lai grūtībās ir pacietīga sirds!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Tavas žēlastības spēks dara mani labāku,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Prātu apgaismo ar Debess gudrību.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4800" dirty="0">
                <a:solidFill>
                  <a:schemeClr val="bg1"/>
                </a:solidFill>
              </a:rPr>
              <a:t>Lai ar mīlestības acīm redzu ļaudis,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Tu tos radīji un rūpējies par tiem.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Tavas mīlestības spēks uztur viņos dzīvību,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Sirdi piepilda ar jauku cerību.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4800" dirty="0">
                <a:solidFill>
                  <a:schemeClr val="bg1"/>
                </a:solidFill>
              </a:rPr>
              <a:t>Ņem šo dienu Savās rokās, lūdzu Tev, Kungs,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Lai par Tevi stāstu savam tuvākam!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Tava Svētā Vārda spēks visu dzīvi pārveido,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Un es pateicos, ka </a:t>
            </a:r>
            <a:r>
              <a:rPr lang="lv-LV" sz="4800">
                <a:solidFill>
                  <a:schemeClr val="bg1"/>
                </a:solidFill>
              </a:rPr>
              <a:t>lasīt varu to.</a:t>
            </a:r>
            <a:endParaRPr lang="lv-LV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1520</TotalTime>
  <Words>138</Words>
  <Application>Microsoft Macintosh PowerPoint</Application>
  <PresentationFormat>Widescreen</PresentationFormat>
  <Paragraphs>21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330. Ņem šo dienu Savās rokās!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49</cp:revision>
  <dcterms:created xsi:type="dcterms:W3CDTF">2023-10-06T20:25:52Z</dcterms:created>
  <dcterms:modified xsi:type="dcterms:W3CDTF">2023-11-26T13:06:51Z</dcterms:modified>
</cp:coreProperties>
</file>