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bxbjXvI1du4jx7/HmTdOr+WYo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33. Svēts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38790" y="211418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 mūsu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 mūsu Dievs un visvarens.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38790" y="211418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 mūsu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 mūsu Dievs un visvarens,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bija, ir un mūžam būs.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 mūsu Dievs.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Godāts, godāts,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Godāts mūsu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Godāts mūsu Glābējs visvarens. </a:t>
            </a:r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11060005" y="143268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Godāts, godāts, godāts mūsu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Godāts mūsu Glābējs visvarens,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bija, ir un mūžam būs.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Godāts, godāts, godāts mūsu Kungs.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60005" y="143268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Slavēts, slavēts,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Slavēts mūsu Tēvs,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Slavēts mūsu mīlošais Tēvs. 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11005141" y="179844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Slavēts, slavēts, slavēts mūsu Tēvs,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Slavēts mūsu mīlošais Tēvs,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bija, ir un mūžam būs.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Slavēts, slavēts, slavēts mūsu Tēvs.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 txBox="1"/>
          <p:nvPr/>
        </p:nvSpPr>
        <p:spPr>
          <a:xfrm>
            <a:off x="11005141" y="179844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