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dDcordKzQvu88NeZQoJJ5ULrR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329. Nāc un veido mani, Dievs!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veido mani,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 manu garu,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es pilnam nodoties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 dzīvot varu;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Lēnprātīgs, pazemīgs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Gaismu, Tevis dotu,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es izstarotu.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no visa atbrīvo,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vēl kavēt spētu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Saņemt balvu augstāko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mieru svēto.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Tīrs un brīvs, Tevī dzīvs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Pārspēšu tad grēku,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Kungs, ar Tavu spēku.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draugs, ar Tevi būt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Kāda tā ir laime!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ik brīdi šeit jau jūt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bērnu saime.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Vadīti, svētīti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Var tie droši ceļot,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Kungs, ar Tevi kopā!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