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EkyV3FcIsjdr9evzg60153kgA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328. Mīļais Tēvs, jel pieņem mani!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Mīļais Tēvs, jel pieņem mani,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Visus grēkus piedodams;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Savām rokām sargā, gani,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ceļā vadīdams!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Ilgi tuksnesī es klīdu, </a:t>
            </a:r>
            <a:b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Grēka tumsā maldījos; </a:t>
            </a:r>
            <a:b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Tagad noskumis es nāku, </a:t>
            </a:r>
            <a:b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Žēlastību izlūdzos.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Pagājušo posta dzīvi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Lūgšanā Tev neslēpdams,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Ļauju asarām plūst brīvi,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Savus grēkus sūdzēdams.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Tādēļ, Kungs, nu žēlastību </a:t>
            </a:r>
            <a:b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Tagad manim parādi; </a:t>
            </a:r>
            <a:b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Tevim piederēt es gribu </a:t>
            </a:r>
            <a:b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Šeit un reiz tur mūžīgi.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Pestītājs pie krusta cieta,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Manus grēkus izdzēsa.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Viņš visu manā vietā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Mīlestībā darīja. 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Sava mīļā Dēla labad </a:t>
            </a:r>
            <a:b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Pieņem mani žēlīgi; </a:t>
            </a:r>
            <a:b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Tavos ceļos gribu staigāt, </a:t>
            </a:r>
            <a:b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Tevim kalpot vienīgi.</a:t>
            </a:r>
            <a:endParaRPr b="0" i="0" sz="6000" u="none" cap="none" strike="noStrike">
              <a:solidFill>
                <a:srgbClr val="E7E6E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