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emYcRDyB7P2q5aatynMZXZk74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327. Māci mani, Kungs, Tev nodoties!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Māci mani, Kungs, Tev nodoties,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Tevim vien, Tevim vien!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no visa ļauna sargāties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Palīdz’ man arvien!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Tevim vien, Tevim vien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Sekot gribu es arvien.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Tu, tikai 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Vari darīt laimīgu.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prieki nespēj aplaimot;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Tu, tikai 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Vari manim īsto laimi dot,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Piešķirt svētību.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Tevim vien, Tevim vien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Sekot gribu es arvien.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Tikai Tu, tikai Tu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Vari darīt laimīgu.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gods ir niecīgs, iznīkstošs,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Ātri zūd, ātri zūd.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Kungs, manas bruņas, stiprums drošs.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 pie Tevis būt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Tevim vien, Tevim vien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Sekot gribu es arvien.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Tikai Tu, tikai Tu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Vari darīt laimīgu.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Tavās rokās, Kungs, es atrodos;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 nu, vadi 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 augšā, Debess dzīvokļos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Baudīt atdusu!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Tevim vien, Tevim vien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Sekot gribu es arvien.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Tikai Tu, tikai Tu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Vari darīt laimīgu.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