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1"/>
                </a:solidFill>
              </a:rPr>
              <a:t>326</a:t>
            </a:r>
            <a:r>
              <a:rPr lang="en-LV" b="1" dirty="0">
                <a:solidFill>
                  <a:schemeClr val="bg1"/>
                </a:solidFill>
              </a:rPr>
              <a:t>.</a:t>
            </a:r>
            <a:r>
              <a:rPr lang="lv-LV" b="1" dirty="0">
                <a:solidFill>
                  <a:schemeClr val="bg1"/>
                </a:solidFill>
              </a:rPr>
              <a:t> Manas dienas ņem Tu, Kungs</a:t>
            </a:r>
            <a:r>
              <a:rPr lang="en-LV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Manas dienas ņem Tu,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Visu manu dzīvi ņem!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Tev lai veltīta ir tā,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Tavai slavai mūžīgai.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Manām rokām strādāt liec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Tavā mīlestībā,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Manām kājām liec tur iet,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Kur Tu būtu gājis pats.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Manu mīlestību ņem,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Neko neatstāšu sev!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Labais viss no Tevis nāk, </a:t>
            </a:r>
          </a:p>
          <a:p>
            <a:pPr algn="ctr"/>
            <a:r>
              <a:rPr lang="lv-LV" sz="6000">
                <a:solidFill>
                  <a:schemeClr val="bg2"/>
                </a:solidFill>
                <a:cs typeface="Open Sans Light"/>
              </a:rPr>
              <a:t>Tāpēc visu došu Tev.</a:t>
            </a:r>
            <a:endParaRPr lang="lv-LV" sz="6000" dirty="0">
              <a:solidFill>
                <a:schemeClr val="bg2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76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326. Manas dienas ņem Tu, Kungs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2023-11-26T13:02:11Z</dcterms:modified>
</cp:coreProperties>
</file>