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103" r:id="rId2"/>
    <p:sldId id="1098" r:id="rId3"/>
    <p:sldId id="1099" r:id="rId4"/>
    <p:sldId id="1100" r:id="rId5"/>
    <p:sldId id="1101" r:id="rId6"/>
    <p:sldId id="1091" r:id="rId7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325. Lūdzos Tev, Pestītāj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Lūdzos Tev, Pestītāj,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Mani šeit neatstāj,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Bet vadi manu gājumu!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Man neapmaldīties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Pasaules neceļos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Tik tad, ja blakus esi Tu. 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Tumsā un saltumā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Uguns Tu vienīgā,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Liec, lai tā manā sirdī </a:t>
            </a:r>
            <a:r>
              <a:rPr lang="lv-LV" sz="5400" dirty="0" err="1">
                <a:solidFill>
                  <a:schemeClr val="bg1"/>
                </a:solidFill>
              </a:rPr>
              <a:t>kvēl</a:t>
            </a:r>
            <a:r>
              <a:rPr lang="lv-LV" sz="5400">
                <a:solidFill>
                  <a:schemeClr val="bg1"/>
                </a:solidFill>
              </a:rPr>
              <a:t>!</a:t>
            </a:r>
            <a:endParaRPr lang="lv-LV" sz="5400" dirty="0">
              <a:solidFill>
                <a:schemeClr val="bg1"/>
              </a:solidFill>
            </a:endParaRP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Tevi man atstarot,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Kā svecei iekvēlot,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Lai sevis man nebūtu vairs žēl.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Kā baltu lapu Tev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Dzīvi es atdodu,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Ņem, raksti viņā dziesmu Tu!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Soļiem bez Tevis, ko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Pasaulē staigāju,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Nekad tiem neaizsniegt mūžību.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Ticības roku Tev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Kā bērns es pastiepju,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Ak, satver to un turi pats!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Lūdzos Tev, Pestītāj,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Mani šeit neatstāj,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Bet vienmēr kā draugam blakus nāc!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1527</TotalTime>
  <Words>130</Words>
  <Application>Microsoft Macintosh PowerPoint</Application>
  <PresentationFormat>Widescreen</PresentationFormat>
  <Paragraphs>29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325. Lūdzos Tev, Pestītāj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49</cp:revision>
  <dcterms:created xsi:type="dcterms:W3CDTF">2023-10-06T20:25:52Z</dcterms:created>
  <dcterms:modified xsi:type="dcterms:W3CDTF">2023-11-26T13:01:27Z</dcterms:modified>
</cp:coreProperties>
</file>