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jJIYugQ4NXh8sNMb00PFOwtaRC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324. Lai Dieva Dēls tev Savu mīlestību dod!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Dieva Dēls tev Savu Garu,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mīlestību dod,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Viņš atnāk tavu sirdi piepildīt!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Ļauj, lai Viņš paņem prom no tevis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to, kas dzīvē lieks;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maigais Gars tad brūces dziedēt spēs.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mans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mūs piepildīt!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Savas avis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Pabarot, mans Kungs!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Kungam slavas dziesm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dziedam!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prieku Viņš mums dos.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pretī savas rokas sniegsim mēs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savas asaras un skumjas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atdosim labprāt.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Vārds lai Debess valstībā mūs ved!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mans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mūs piepildīt!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Savas avis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Pabarot, mans Kungs!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