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563" r:id="rId4"/>
    <p:sldId id="565" r:id="rId5"/>
    <p:sldId id="1098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26/11/2023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1"/>
                </a:solidFill>
              </a:rPr>
              <a:t>323</a:t>
            </a:r>
            <a:r>
              <a:rPr lang="en-LV" b="1" dirty="0">
                <a:solidFill>
                  <a:schemeClr val="bg1"/>
                </a:solidFill>
              </a:rPr>
              <a:t>.</a:t>
            </a:r>
            <a:r>
              <a:rPr lang="lv-LV" b="1" dirty="0">
                <a:solidFill>
                  <a:schemeClr val="bg1"/>
                </a:solidFill>
              </a:rPr>
              <a:t> Kungs, ņem pie rokas mani!</a:t>
            </a:r>
            <a:r>
              <a:rPr lang="en-LV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Kungs, ņem pie rokas mani, Tev pieķeros,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Un vadi, sargā, gani, lai nemaldos!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Bez Tevis īsto ceļu iet nespēju,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No Tevis spēku smeļu un dzīvību</a:t>
            </a:r>
            <a:r>
              <a:rPr lang="lv-LV" sz="54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Lai Tavā žēlastībā es paliktu,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Tad lūdzos pazemībā, Kungs, vadi Tu!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Pie Tavām svētām kājām Tavs bērns lai mīt,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Kungs, palīdzi man, vājam, Tev paklausīt</a:t>
            </a:r>
            <a:r>
              <a:rPr lang="lv-LV" altLang="lv-LV" sz="5400" dirty="0">
                <a:solidFill>
                  <a:schemeClr val="bg1"/>
                </a:solidFill>
              </a:rPr>
              <a:t>!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Ar Savu gaismu vadi caur tumsību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Un īsto ceļu rādi uz godību!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Ak, ņem pie rokas mani, Kungs, žēlīgi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5400" dirty="0"/>
              <a:t>Un vadi, sargā, gani </a:t>
            </a:r>
            <a:r>
              <a:rPr lang="lv-LV" altLang="lv-LV" sz="5400"/>
              <a:t>Tu mūžīgi</a:t>
            </a:r>
            <a:r>
              <a:rPr lang="lv-LV" altLang="lv-LV" sz="5400" dirty="0">
                <a:solidFill>
                  <a:schemeClr val="bg2"/>
                </a:solidFill>
              </a:rPr>
              <a:t>!</a:t>
            </a:r>
            <a:endParaRPr lang="lv-LV" sz="5400" dirty="0">
              <a:solidFill>
                <a:schemeClr val="bg2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077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1202</TotalTime>
  <Words>115</Words>
  <Application>Microsoft Macintosh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323. Kungs, ņem pie rokas mani!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12</cp:revision>
  <dcterms:created xsi:type="dcterms:W3CDTF">2023-10-06T20:25:52Z</dcterms:created>
  <dcterms:modified xsi:type="dcterms:W3CDTF">2023-11-26T12:55:30Z</dcterms:modified>
</cp:coreProperties>
</file>