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322. Kungs, es bieži gāju meklēt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bieži gāju meklēt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Svētības un dāvanas.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Tagad pats Tu esi kļuvis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Manā dzīvē galvenais.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Jēzu, tikai Tu man esi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Tagad šajā dzīvē viss.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Debesīs un zemes virsū,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Glābēj, Tevī viss man ir!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Bieži mani vada jūtas,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ir pamats Dieva Vārds.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Namu būvēšu uz klinti,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uz smiltīm sabruks tas.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Jēzu, tikai Tu man esi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Tagad šajā dzīvē viss.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Debesīs un zemes virsū,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Glābēj, Tevī viss man ir!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Bieži liku savus plānus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Strīdos, cīņās, lūgšanās.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Tagad esmu tikai daļa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plānā mūžīgā.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Jēzu, tikai Tu man esi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Tagad šajā dzīvē viss.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Debesīs un zemes virsū,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Glābēj, Tevī viss man ir!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4374</TotalTime>
  <Words>148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322. Kungs, es bieži gāju meklēt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2023-11-26T12:53:43Z</dcterms:modified>
</cp:coreProperties>
</file>