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9" r:id="rId3"/>
    <p:sldId id="1098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321. Kungs, atver man acis!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atver man acis,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redzētu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varētu sajust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nest mīlestību!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Pasaules tumsā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saredzēt gaismu,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Atver man acis,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redzētu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atver man ausis,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dzirdētu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varētu dzirdēt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paklausīt Viņam!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Pasaules troksnī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Dod mieru Tā vārdi;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Atver man ausis,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dzirdētu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atver man sirdi,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uzņemtu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varētu dzīvot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nest Viņa gaismu!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Nespēkam, šaubām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pacelties pāri,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Atver man sirdi,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dzīvotu Jēzum!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116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321. Kungs, atver man acis!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2023-11-24T13:10:25Z</dcterms:modified>
</cp:coreProperties>
</file>