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BTXIkQmFfQwcREAzDLuJMKo6I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320. Kāds esmu, tāds es atnāku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esmu, tāds es atnāku,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saviem spēkiem neceru.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šķīstī mani grēcīgu,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lūdzu Tevi, Dieva Dēls!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esmu – grēcīgs, nederīgs,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jācīnās, tad nevarīgs,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gaisma, spēks ir vajadzīgs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Tāds nāku tagad, Dieva Dēls!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esmu, tādu pieņem(i)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grēku vainas dziedini.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tveros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Jēzu, dārgais Dieva Dēls!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esmu, tāds Tev svētījos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jaunu sirdi izlūdzos,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 nekas vairs nevar šķirt,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Jēzu, mīļais Pestītāj!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