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VuPgEGodPEeRoCRl7lrMa49GQ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10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" Target="slides/slide1.xml"/><Relationship Id="rId19" Type="http://customschemas.google.com/relationships/presentationmetadata" Target="metadata"/><Relationship Id="rId6" Type="http://schemas.openxmlformats.org/officeDocument/2006/relationships/slide" Target="slides/slide2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32. Svēts ir, svēts ir, svēts ir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Debess, zemes Valdnieks!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Mūsu slavas dziesmas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viņu godina!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Žēlastībā varens,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Vara un spēks Tam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Pieder mūžīgi!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draudzes pulki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Noliek Tam pie kājām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savus vainagus,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Pakrītot uz vaiga,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Pateicību pienes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Tam, kas ir bijis,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un mūžam būs.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It nekas nav apslēpts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Viņa liesmu skatam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Pat siržu dziļumos.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Grēcinieku acis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Nespēj skatīt Viņu,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Godībā tērptu,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Pulkos svētajos.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Debess, zemes Valdnieks!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 Viņa darbi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teic un godā to!</a:t>
            </a:r>
            <a:endParaRPr/>
          </a:p>
        </p:txBody>
      </p:sp>
      <p:sp>
        <p:nvSpPr>
          <p:cNvPr id="132" name="Google Shape;132;p8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ir, svēts ir, svēts ir!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Dvēsele tu mana,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 un pielūdz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Tēvu mūžīgo!</a:t>
            </a:r>
            <a:endParaRPr/>
          </a:p>
        </p:txBody>
      </p:sp>
      <p:sp>
        <p:nvSpPr>
          <p:cNvPr id="138" name="Google Shape;138;p9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