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319. Kā Jēzus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Māci, Tēvs, kā runāt man,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Māci mani, Tēvs, kā lūgt,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Māci dzīves gājumā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Līdzināties Jēzum!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Vēlos būt kā Jēzus,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Lūkoties uz Viņu.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Palīdzi, Kungs, pieaugt man,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Vairāk būt ar Jēzu!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Māci man, ka laiks ir īss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Dzīvot, strādāt ikdienā,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Vairāk Jēzu iepazīt,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Līdzināties Viņam!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Vēlos būt kā Jēzus,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Lūkoties uz Viņu.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Palīdzi, Kungs, pieaugt man,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Vairāk būt ar Jēzu!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Māci darīt labāko,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Ticībā mūs savieno,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Māci gūt man uzvaru,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Būšu es ar Jēzu!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Vēlos būt kā Jēzus,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Lūkoties uz Viņu.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Palīdzi, Kungs, pieaugt man,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Vairāk būt ar Jēzu!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1514</TotalTime>
  <Words>138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319. Kā Jēzus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2023-11-24T13:07:21Z</dcterms:modified>
</cp:coreProperties>
</file>