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iS7jnPJGF79cxSv+iDNNoElPPJ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318. Kā es vēlos Tevi godāt!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es vēlos Tevi godāt,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Dārgais Kungs, ar Tevi būt!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Gaismas straumē dziļā, plašā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Tava mīlestība plūst.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Lieto mani, svētais Meistar,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Tava spēka klātbūtnē,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caur mani dzīvais avots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Plūst ik dienu, stundu te!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 pieder mana dzīve;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Tīru, svētu dari to!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kā trauks es Tavās rokās,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Ieliec spēku dievišķo.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Lieto mani, svētais Meistar,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Tava spēka klātbūtnē,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caur mani dzīvais avots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Plūst ik dienu, stundu te!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Dzīvā ūdens svētā straume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Manu sirdi atbrīvo.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Tava laipnība lai ienāk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ar Garu pilda to!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Lieto mani, svētais Meistar,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Tava spēka klātbūtnē,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caur mani dzīvais avots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Plūst ik dienu, stundu te!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