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24/11/2023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317. Ar pirmiem saules stariem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Ar </a:t>
            </a:r>
            <a:r>
              <a:rPr lang="lv-LV" sz="6000" dirty="0" err="1">
                <a:solidFill>
                  <a:schemeClr val="bg1"/>
                </a:solidFill>
              </a:rPr>
              <a:t>pirmiem</a:t>
            </a:r>
            <a:r>
              <a:rPr lang="lv-LV" sz="6000" dirty="0">
                <a:solidFill>
                  <a:schemeClr val="bg1"/>
                </a:solidFill>
              </a:rPr>
              <a:t> saules stariem,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manā logā krīt,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gribu savu sirdi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ziedu atdarīt.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Es gribu pacelt acis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klusi pateikties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Par jauko, skaisto rītu,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Ko dāvājis man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Un solījumu klusu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Dievam gribu dot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Bez ļaunuma un grēka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Šo dienu nodzīvot.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Ar </a:t>
            </a:r>
            <a:r>
              <a:rPr lang="lv-LV" sz="6000" dirty="0" err="1">
                <a:solidFill>
                  <a:schemeClr val="bg1"/>
                </a:solidFill>
              </a:rPr>
              <a:t>pirmiem</a:t>
            </a:r>
            <a:r>
              <a:rPr lang="lv-LV" sz="6000" dirty="0">
                <a:solidFill>
                  <a:schemeClr val="bg1"/>
                </a:solidFill>
              </a:rPr>
              <a:t> saules stariem,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manā logā krīt,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 gribu savu sirdi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ziedu atdarīt.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1512</TotalTime>
  <Words>84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317. Ar pirmiem saules stariem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44</cp:revision>
  <dcterms:created xsi:type="dcterms:W3CDTF">2023-10-06T20:25:52Z</dcterms:created>
  <dcterms:modified xsi:type="dcterms:W3CDTF">2023-11-24T13:04:54Z</dcterms:modified>
</cp:coreProperties>
</file>