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316. Notiek lai Tavs prāts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4800" dirty="0">
                <a:solidFill>
                  <a:schemeClr val="bg1"/>
                </a:solidFill>
              </a:rPr>
              <a:t>Tik daudz mums dzīvē sapņu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Un cerību tik daudz,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Mēs gribam, lai tās piepildās.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4800" dirty="0">
                <a:solidFill>
                  <a:schemeClr val="bg1"/>
                </a:solidFill>
              </a:rPr>
              <a:t>Mums katram savi plāni, ko dzīvē īstenot,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Bet kā ar Tevi, Kungs, lai to visu saskaņo?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Tad jālūdz lūgšana visgrūtākā: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Notiek lai Tavs prāts!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4800" dirty="0">
                <a:solidFill>
                  <a:schemeClr val="bg1"/>
                </a:solidFill>
              </a:rPr>
              <a:t>Kad Jēzus dzīvoja 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Uz šīs zemes grēcīgās,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Viņš brīnumus daudz darīja.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4800" dirty="0">
                <a:solidFill>
                  <a:schemeClr val="bg1"/>
                </a:solidFill>
              </a:rPr>
              <a:t>Tam vējš un jūra pakļāvās, nāve, slimības,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Bet, kad Viņš </a:t>
            </a:r>
            <a:r>
              <a:rPr lang="lv-LV" sz="4800" dirty="0" err="1">
                <a:solidFill>
                  <a:schemeClr val="bg1"/>
                </a:solidFill>
              </a:rPr>
              <a:t>Ģetzemanē</a:t>
            </a:r>
            <a:r>
              <a:rPr lang="lv-LV" sz="4800" dirty="0">
                <a:solidFill>
                  <a:schemeClr val="bg1"/>
                </a:solidFill>
              </a:rPr>
              <a:t> uz ceļiem nokrita</a:t>
            </a:r>
            <a:r>
              <a:rPr lang="lv-LV" sz="5400" dirty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Tad Tēvam bija lūgšana pēdējā: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Notiek lai Tavs prāts! </a:t>
            </a:r>
            <a:endParaRPr lang="lv-LV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4800" dirty="0">
                <a:solidFill>
                  <a:schemeClr val="bg1"/>
                </a:solidFill>
              </a:rPr>
              <a:t>Kad tavi sapņi sabrūk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Un cerības kad zūd,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Kam jautāt, kur padomu rast?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4800" dirty="0">
                <a:solidFill>
                  <a:schemeClr val="bg1"/>
                </a:solidFill>
              </a:rPr>
              <a:t>Kad draugi nespēj mierināt, nespēj palīdzēt,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Tad atver ceļu Dievam, lai viss top atkal dzīvs,</a:t>
            </a:r>
            <a:endParaRPr lang="lv-LV" sz="5400" dirty="0">
              <a:solidFill>
                <a:schemeClr val="bg1"/>
              </a:solidFill>
            </a:endParaRP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Tad saki lūgšanu šo vienīgo:</a:t>
            </a:r>
          </a:p>
          <a:p>
            <a:pPr algn="ctr"/>
            <a:r>
              <a:rPr lang="lv-LV" sz="4800" dirty="0">
                <a:solidFill>
                  <a:schemeClr val="bg1"/>
                </a:solidFill>
              </a:rPr>
              <a:t>Notiek lai Tavs prāts! </a:t>
            </a:r>
            <a:endParaRPr lang="lv-LV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1569</TotalTime>
  <Words>155</Words>
  <Application>Microsoft Macintosh PowerPoint</Application>
  <PresentationFormat>Widescreen</PresentationFormat>
  <Paragraphs>28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316. Notiek lai Tavs prāts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52</cp:revision>
  <dcterms:created xsi:type="dcterms:W3CDTF">2023-10-06T20:25:52Z</dcterms:created>
  <dcterms:modified xsi:type="dcterms:W3CDTF">2023-11-22T20:06:11Z</dcterms:modified>
</cp:coreProperties>
</file>